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B28E34-C647-4036-8FFA-7654E88C2D03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04EA5-16FB-4E78-B155-DB27EB02AF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912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04EA5-16FB-4E78-B155-DB27EB02AF3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6096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04EA5-16FB-4E78-B155-DB27EB02AF3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6490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04EA5-16FB-4E78-B155-DB27EB02AF3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126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04EA5-16FB-4E78-B155-DB27EB02AF3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7558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620688"/>
            <a:ext cx="8568952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Экологическая газета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МБДОУ №34 «Гульчечек» ЗМР РТ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Выпуск №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«Экологическое воспитание </a:t>
            </a:r>
            <a:endParaRPr lang="ru-RU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в 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детском саду и семье»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этом номере:</a:t>
            </a:r>
          </a:p>
          <a:p>
            <a:pPr marL="342900" indent="-342900" algn="ctr"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2023 году Красной книге России  исполняется 40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лет. </a:t>
            </a:r>
          </a:p>
          <a:p>
            <a:pPr marL="342900" indent="-342900" algn="ctr"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Экологические праздники в зимние месяцы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3. Сбор макулатуры, батареек и крышечек по программе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Экошкола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/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Зеленый флаг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Акция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«Птичья столовая»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Акция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«Стоп - хлам» - «Построй дом из картона»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6.Выставка поделок из бросового материала «Чтобы в дело шли  отходы, для спасения природы»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6. Наблюдаем за природой «Зимой деревья спят»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Авторы: Рахматуллина М.М., Тагирова Г.Р.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Зеленодольск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261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14330"/>
            <a:ext cx="9144001" cy="6843670"/>
          </a:xfrm>
        </p:spPr>
      </p:pic>
      <p:sp>
        <p:nvSpPr>
          <p:cNvPr id="5" name="TextBox 4"/>
          <p:cNvSpPr txBox="1"/>
          <p:nvPr/>
        </p:nvSpPr>
        <p:spPr>
          <a:xfrm>
            <a:off x="1043608" y="727868"/>
            <a:ext cx="7200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3200" b="1" dirty="0"/>
              <a:t>5</a:t>
            </a:r>
            <a:r>
              <a:rPr lang="ru-RU" sz="1600" b="1" dirty="0"/>
              <a:t> октября 1948 года был создан Международный союз охраны природы. </a:t>
            </a:r>
            <a:endParaRPr lang="ru-RU" sz="1600" b="1" dirty="0" smtClean="0"/>
          </a:p>
          <a:p>
            <a:pPr algn="ctr"/>
            <a:r>
              <a:rPr lang="ru-RU" sz="1600" b="1" dirty="0" smtClean="0"/>
              <a:t>Чтобы </a:t>
            </a:r>
            <a:r>
              <a:rPr lang="ru-RU" sz="1600" b="1" dirty="0"/>
              <a:t>вести учет видов живых существ, которые находятся на грани </a:t>
            </a:r>
            <a:r>
              <a:rPr lang="ru-RU" sz="1600" b="1" dirty="0" smtClean="0"/>
              <a:t>вымирания. </a:t>
            </a:r>
            <a:r>
              <a:rPr lang="ru-RU" sz="1600" b="1" dirty="0"/>
              <a:t>Была придумана Красная книга МСОП . Красная книга СССР впервые вышла в свет 1978 году, а в 1983 году – Красна книга России. Природа создала уникальные живые творения, но многие из них могут бесследно исчезнуть. </a:t>
            </a:r>
            <a:endParaRPr lang="ru-RU" sz="1600" b="1" dirty="0" smtClean="0"/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          В </a:t>
            </a:r>
            <a:r>
              <a:rPr lang="ru-RU" sz="2400" b="1" dirty="0" smtClean="0">
                <a:solidFill>
                  <a:srgbClr val="FF0000"/>
                </a:solidFill>
              </a:rPr>
              <a:t>2023 году </a:t>
            </a:r>
            <a:r>
              <a:rPr lang="ru-RU" sz="2800" b="1" dirty="0" smtClean="0">
                <a:solidFill>
                  <a:srgbClr val="FF0000"/>
                </a:solidFill>
              </a:rPr>
              <a:t>Красной </a:t>
            </a:r>
            <a:r>
              <a:rPr lang="ru-RU" sz="2800" b="1" dirty="0">
                <a:solidFill>
                  <a:srgbClr val="FF0000"/>
                </a:solidFill>
              </a:rPr>
              <a:t>книге России  </a:t>
            </a:r>
            <a:r>
              <a:rPr lang="ru-RU" sz="2800" b="1" dirty="0" smtClean="0">
                <a:solidFill>
                  <a:srgbClr val="FF0000"/>
                </a:solidFill>
              </a:rPr>
              <a:t>  исполняется </a:t>
            </a:r>
            <a:r>
              <a:rPr lang="ru-RU" sz="2800" b="1" dirty="0">
                <a:solidFill>
                  <a:srgbClr val="FF0000"/>
                </a:solidFill>
              </a:rPr>
              <a:t>40 </a:t>
            </a:r>
            <a:r>
              <a:rPr lang="ru-RU" sz="2800" b="1" dirty="0" smtClean="0">
                <a:solidFill>
                  <a:srgbClr val="FF0000"/>
                </a:solidFill>
              </a:rPr>
              <a:t>лет.</a:t>
            </a:r>
            <a:r>
              <a:rPr lang="ru-RU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</a:p>
        </p:txBody>
      </p:sp>
      <p:pic>
        <p:nvPicPr>
          <p:cNvPr id="6" name="Picture 2" descr="C:\Users\мария\Desktop\Новая папка\ABEIC9FOU_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4621936">
            <a:off x="617812" y="3177992"/>
            <a:ext cx="1969528" cy="252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мария\Desktop\Новая папка\aQocaf0eEV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4372" y="22313"/>
            <a:ext cx="2098024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ария\Desktop\Новая папка\PnYePV6ICwM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89" t="9962" r="8544" b="3411"/>
          <a:stretch/>
        </p:blipFill>
        <p:spPr bwMode="auto">
          <a:xfrm rot="14904537">
            <a:off x="3130100" y="4085857"/>
            <a:ext cx="1887070" cy="257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мария\Desktop\Новая папка\Olv41cZCehg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18" r="15057"/>
          <a:stretch/>
        </p:blipFill>
        <p:spPr bwMode="auto">
          <a:xfrm>
            <a:off x="5941640" y="4021077"/>
            <a:ext cx="2662808" cy="25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8706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07607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971600" y="836712"/>
            <a:ext cx="74168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Рыбе –вода, птице – воздух, </a:t>
            </a:r>
          </a:p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зверю – лес, степи, горы. А человеку нужна Родина. Охранять природу - значит охранять Родину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Так говорил русский писатель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М.М.Пришвин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Красоты родной природы рождает патриотизм, 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любовь к Родине, привязанность к тому месту, 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где ты живешь.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 февраля – 150 лет со дня рождения  русского писателя (1873-1954)</a:t>
            </a:r>
          </a:p>
        </p:txBody>
      </p:sp>
      <p:pic>
        <p:nvPicPr>
          <p:cNvPr id="1026" name="Picture 2" descr="C:\Users\мария\Desktop\Новая папка\6cGProJPEW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57059"/>
            <a:ext cx="2160240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43808" y="4365104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Воспитанник 4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группы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Халиков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Руслан принял участив в Муниципальном конкурсе рисунков «Экологическая тропа» и занял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место.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709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15616" y="404664"/>
            <a:ext cx="698477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Экологические праздники </a:t>
            </a: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в декабре, в январе, в феврале</a:t>
            </a:r>
          </a:p>
          <a:p>
            <a:pPr algn="ctr"/>
            <a:endParaRPr lang="ru-RU" sz="2400" b="1" i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Comic Sans MS" panose="030F0702030302020204" pitchFamily="66" charset="0"/>
              </a:rPr>
              <a:t>10 декабря – Международный день прав животных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Comic Sans MS" panose="030F0702030302020204" pitchFamily="66" charset="0"/>
              </a:rPr>
              <a:t>11 декабря – Международный день гор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Comic Sans MS" panose="030F0702030302020204" pitchFamily="66" charset="0"/>
              </a:rPr>
              <a:t>15 декабря – День образования организации ООН по охране окружающей среды (ЮНЕП)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Comic Sans MS" panose="030F0702030302020204" pitchFamily="66" charset="0"/>
              </a:rPr>
              <a:t>11 января – День заповедников  и национальных парков России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Comic Sans MS" panose="030F0702030302020204" pitchFamily="66" charset="0"/>
              </a:rPr>
              <a:t>20 января – День осведомленности  о пингвинах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Comic Sans MS" panose="030F0702030302020204" pitchFamily="66" charset="0"/>
              </a:rPr>
              <a:t>2 февраля-  День ежа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Comic Sans MS" panose="030F0702030302020204" pitchFamily="66" charset="0"/>
              </a:rPr>
              <a:t>19 февраля  - Всемирный день защиты морских млекопитающих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Comic Sans MS" panose="030F0702030302020204" pitchFamily="66" charset="0"/>
              </a:rPr>
              <a:t>27 февраля – Международный день полярного (белого) медведя</a:t>
            </a:r>
            <a:endParaRPr lang="ru-RU" sz="16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122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Содержимое 14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" y="-1578"/>
            <a:ext cx="9162800" cy="6859578"/>
          </a:xfrm>
        </p:spPr>
      </p:pic>
      <p:pic>
        <p:nvPicPr>
          <p:cNvPr id="1027" name="Picture 3" descr="E:\фотки 31.01\edcd0f4c-246d-4d75-816d-aca92e6d0442.jf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1940" y="2395822"/>
            <a:ext cx="1332148" cy="17761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03648" y="796640"/>
            <a:ext cx="52565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Сбор макулатуры, батареек </a:t>
            </a:r>
            <a:r>
              <a:rPr lang="ru-RU" sz="24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крышечек по программе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 «</a:t>
            </a:r>
            <a:r>
              <a:rPr lang="ru-RU" sz="2400" b="1" i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Экошкола</a:t>
            </a:r>
            <a:r>
              <a:rPr lang="ru-RU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/Зеленый </a:t>
            </a:r>
            <a:r>
              <a:rPr lang="ru-RU" sz="24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флаг продолжается </a:t>
            </a:r>
            <a:endParaRPr lang="ru-RU" sz="24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E:\фотки 31.01\1677adec-14dd-424a-a15f-ccf10ab2ed4e.jf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49080"/>
            <a:ext cx="1548172" cy="2064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фотки 31.01\e0f19a8d-d179-4cbe-a6c9-c8457dac069e.jf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7193" y="2498911"/>
            <a:ext cx="1177513" cy="157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ownloads\IMG_20210424_115156.jpg"/>
          <p:cNvPicPr>
            <a:picLocks noChangeAspect="1" noChangeArrowheads="1"/>
          </p:cNvPicPr>
          <p:nvPr/>
        </p:nvPicPr>
        <p:blipFill>
          <a:blip r:embed="rId7" cstate="print"/>
          <a:srcRect r="49219"/>
          <a:stretch>
            <a:fillRect/>
          </a:stretch>
        </p:blipFill>
        <p:spPr bwMode="auto">
          <a:xfrm>
            <a:off x="7092280" y="1340768"/>
            <a:ext cx="1427282" cy="1971009"/>
          </a:xfrm>
          <a:prstGeom prst="rect">
            <a:avLst/>
          </a:prstGeom>
          <a:noFill/>
        </p:spPr>
      </p:pic>
      <p:pic>
        <p:nvPicPr>
          <p:cNvPr id="7" name="Picture 3" descr="C:\Users\мария\Desktop\Новая папка\NYPF0jjTOKI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1633149" cy="217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мария\Desktop\Новая папка\E0tg3EO22f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3172" y="2455193"/>
            <a:ext cx="1087060" cy="144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мария\Desktop\Новая папка\O0XcDKady08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149080"/>
            <a:ext cx="2579409" cy="193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мария\Desktop\Новая папка\BsmyhAvcbAQ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754"/>
          <a:stretch/>
        </p:blipFill>
        <p:spPr bwMode="auto">
          <a:xfrm>
            <a:off x="467544" y="4293096"/>
            <a:ext cx="2224755" cy="186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91679" y="6309320"/>
            <a:ext cx="7056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Ребята 4 группы в феврале собрали 33, 5 кг макулатуры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27381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Содержимое 11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66010" y="18154"/>
            <a:ext cx="9197834" cy="6839846"/>
          </a:xfrm>
        </p:spPr>
      </p:pic>
      <p:pic>
        <p:nvPicPr>
          <p:cNvPr id="2051" name="Picture 3" descr="E:\фотки 31.01\ce8fe20c-844e-4253-83c5-9413d753eed4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9362" y="1873729"/>
            <a:ext cx="2304256" cy="1728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отки 31.01\488510b1-e182-4eb2-a604-e798ed6116ec.jf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146"/>
          <a:stretch/>
        </p:blipFill>
        <p:spPr bwMode="auto">
          <a:xfrm>
            <a:off x="5796136" y="4077072"/>
            <a:ext cx="2298760" cy="20670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404664"/>
            <a:ext cx="79928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Акция </a:t>
            </a:r>
            <a:r>
              <a:rPr lang="ru-RU" sz="2000" b="1" i="1" dirty="0">
                <a:solidFill>
                  <a:srgbClr val="FF0000"/>
                </a:solidFill>
              </a:rPr>
              <a:t>«Птичья столовая</a:t>
            </a:r>
            <a:r>
              <a:rPr lang="ru-RU" sz="2000" b="1" i="1" dirty="0" smtClean="0">
                <a:solidFill>
                  <a:srgbClr val="FF0000"/>
                </a:solidFill>
              </a:rPr>
              <a:t>» 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П</a:t>
            </a:r>
            <a:r>
              <a:rPr lang="ru-RU" sz="2000" b="1" i="1" dirty="0" smtClean="0">
                <a:solidFill>
                  <a:srgbClr val="FF0000"/>
                </a:solidFill>
              </a:rPr>
              <a:t>родолжаем работать с детьми по нравственно-патриотическому воспитанию. Изготавливаем кормушки и кормим птиц.</a:t>
            </a:r>
            <a:endParaRPr lang="ru-RU" sz="2000" b="1" i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053" name="Picture 5" descr="E:\фотки 31.01\917de0cf-cd62-419f-a3d5-66431515e9a0.jf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99018"/>
            <a:ext cx="1920213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544" y="1773971"/>
            <a:ext cx="338437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/>
              <a:t>Мы </a:t>
            </a:r>
            <a:r>
              <a:rPr lang="ru-RU" sz="1700" b="1" dirty="0"/>
              <a:t>сестренки,</a:t>
            </a:r>
          </a:p>
          <a:p>
            <a:r>
              <a:rPr lang="ru-RU" sz="1700" b="1" dirty="0"/>
              <a:t>Мы двойняшки.</a:t>
            </a:r>
          </a:p>
          <a:p>
            <a:r>
              <a:rPr lang="ru-RU" sz="1700" b="1" dirty="0"/>
              <a:t>Очень любим </a:t>
            </a:r>
          </a:p>
          <a:p>
            <a:r>
              <a:rPr lang="ru-RU" sz="1700" b="1" dirty="0"/>
              <a:t>Малых пташек.</a:t>
            </a:r>
          </a:p>
          <a:p>
            <a:r>
              <a:rPr lang="ru-RU" sz="1700" b="1" dirty="0"/>
              <a:t>Папу дружно попросили,</a:t>
            </a:r>
          </a:p>
          <a:p>
            <a:r>
              <a:rPr lang="ru-RU" sz="1700" b="1" dirty="0"/>
              <a:t>И кормушку смастерили.</a:t>
            </a:r>
          </a:p>
          <a:p>
            <a:r>
              <a:rPr lang="ru-RU" sz="1700" b="1" dirty="0"/>
              <a:t>Корм приносим каждый день,</a:t>
            </a:r>
          </a:p>
          <a:p>
            <a:r>
              <a:rPr lang="ru-RU" sz="1700" b="1" dirty="0"/>
              <a:t>Птиц кормить совсем не лень.</a:t>
            </a:r>
          </a:p>
          <a:p>
            <a:r>
              <a:rPr lang="ru-RU" sz="1700" b="1" dirty="0"/>
              <a:t>Наблюдаем мы за ними,</a:t>
            </a:r>
          </a:p>
          <a:p>
            <a:r>
              <a:rPr lang="ru-RU" sz="1700" b="1" dirty="0"/>
              <a:t>Очень радуемся с ними.</a:t>
            </a:r>
          </a:p>
          <a:p>
            <a:r>
              <a:rPr lang="ru-RU" sz="1700" b="1" dirty="0"/>
              <a:t>Голубь тоже прилетает, </a:t>
            </a:r>
          </a:p>
          <a:p>
            <a:r>
              <a:rPr lang="ru-RU" sz="1700" b="1" dirty="0"/>
              <a:t>Каждый день он нас встречает.</a:t>
            </a:r>
          </a:p>
          <a:p>
            <a:r>
              <a:rPr lang="ru-RU" sz="1700" b="1" dirty="0"/>
              <a:t>Рады мы любым гостям,</a:t>
            </a:r>
          </a:p>
          <a:p>
            <a:r>
              <a:rPr lang="ru-RU" sz="1700" b="1" dirty="0"/>
              <a:t>Угостить не трудно нам.</a:t>
            </a:r>
          </a:p>
        </p:txBody>
      </p:sp>
      <p:pic>
        <p:nvPicPr>
          <p:cNvPr id="11" name="Рисунок 10" descr="E:\фотки 31.01\fef86ccc-03b2-4518-b52f-67076b7a2fec.jfif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134" t="20" r="286" b="76941"/>
          <a:stretch/>
        </p:blipFill>
        <p:spPr bwMode="auto">
          <a:xfrm>
            <a:off x="3347863" y="1529426"/>
            <a:ext cx="2448273" cy="1387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098" name="Picture 2" descr="E:\фотки 31.01\013f5d19-12c2-4d81-9705-1ab004db05ee.jf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437112"/>
            <a:ext cx="1661142" cy="2214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537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66009" y="0"/>
            <a:ext cx="9210009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899592" y="476673"/>
            <a:ext cx="763284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Акция «Стоп - хлам» - «Построй дом </a:t>
            </a:r>
            <a:endParaRPr lang="ru-RU" sz="28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картона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 dirty="0" smtClean="0">
                <a:solidFill>
                  <a:srgbClr val="FF0000"/>
                </a:solidFill>
              </a:rPr>
              <a:t>Дети с родителями изготовили дома из картона для игр.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Мы родители просили: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-Уделите время нам!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Очень нужен, помогите,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Дом  для акции «Стоп хлам»!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E:\фотки 31.01\5ee67205-59ef-4684-be1d-c1129d6cf7aa.jf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671" r="4432"/>
          <a:stretch/>
        </p:blipFill>
        <p:spPr bwMode="auto">
          <a:xfrm>
            <a:off x="1835696" y="3212976"/>
            <a:ext cx="5293910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708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-31537"/>
            <a:ext cx="9162800" cy="6889537"/>
          </a:xfrm>
        </p:spPr>
      </p:pic>
      <p:sp>
        <p:nvSpPr>
          <p:cNvPr id="6" name="TextBox 5"/>
          <p:cNvSpPr txBox="1"/>
          <p:nvPr/>
        </p:nvSpPr>
        <p:spPr>
          <a:xfrm>
            <a:off x="1259632" y="883537"/>
            <a:ext cx="626469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Выставка </a:t>
            </a:r>
            <a:r>
              <a:rPr lang="ru-RU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поделок из бросового материала </a:t>
            </a:r>
            <a:endParaRPr lang="ru-RU" sz="2400" b="1" i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ru-RU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Чтобы в дело шли  отходы, для спасения природы»</a:t>
            </a:r>
          </a:p>
          <a:p>
            <a:endParaRPr lang="ru-RU" dirty="0"/>
          </a:p>
        </p:txBody>
      </p:sp>
      <p:pic>
        <p:nvPicPr>
          <p:cNvPr id="2050" name="Picture 2" descr="E:\фотки 31.01\841fff86-c2dd-4048-b300-5d79ce94396f.jf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8222" y="2534562"/>
            <a:ext cx="2533677" cy="24734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фотки 31.01\7106eadf-d3ec-4940-946a-371496267272.jf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667" t="9899" r="6524"/>
          <a:stretch/>
        </p:blipFill>
        <p:spPr bwMode="auto">
          <a:xfrm>
            <a:off x="3671900" y="2437787"/>
            <a:ext cx="1800200" cy="26762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отки 31.01\d8ea42c9-e7dd-4082-9c28-3053e650ec92.jf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517228"/>
            <a:ext cx="1823828" cy="243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5050416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Родители с детьми изготовили из бросового материала: игрушки, </a:t>
            </a:r>
            <a:r>
              <a:rPr lang="ru-RU" b="1" i="1" dirty="0"/>
              <a:t>и</a:t>
            </a:r>
            <a:r>
              <a:rPr lang="ru-RU" b="1" i="1" dirty="0" smtClean="0"/>
              <a:t>нвентарь для  занятия физкультуры, пальчиковые игры.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266492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" y="1"/>
            <a:ext cx="9143999" cy="6857999"/>
          </a:xfrm>
        </p:spPr>
      </p:pic>
      <p:sp>
        <p:nvSpPr>
          <p:cNvPr id="5" name="TextBox 4"/>
          <p:cNvSpPr txBox="1"/>
          <p:nvPr/>
        </p:nvSpPr>
        <p:spPr>
          <a:xfrm>
            <a:off x="1907704" y="620688"/>
            <a:ext cx="57606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Наблюдаем за природой </a:t>
            </a:r>
            <a:endParaRPr lang="ru-RU" sz="2400" b="1" i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ru-RU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Зимой деревья спят»</a:t>
            </a:r>
          </a:p>
          <a:p>
            <a:endParaRPr lang="ru-RU" dirty="0"/>
          </a:p>
        </p:txBody>
      </p:sp>
      <p:pic>
        <p:nvPicPr>
          <p:cNvPr id="6" name="Picture 2" descr="E:\фотки 31.01\0a9445ca-1977-413d-b29b-b7cfd93482f9.jf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1511" y="4509120"/>
            <a:ext cx="2130769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71600" y="1844824"/>
            <a:ext cx="71287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Цель: Мы хотели узнать, спят ли деревья зимой?  Дети 12  декабря собрали веточки березы и поставили их в воду. Стали наблюдать каждый день. Через семь дней, то есть 19 декабря мы заметили, что почки на ветке стали просыпаться, показали зеленые кончики. </a:t>
            </a:r>
          </a:p>
          <a:p>
            <a:pPr algn="ctr"/>
            <a:r>
              <a:rPr lang="ru-RU" b="1" dirty="0" smtClean="0"/>
              <a:t>25 декабря почки полностью проснулись, вылезли из чешуи, но расправились не до конца и стали появляться сережки. </a:t>
            </a:r>
          </a:p>
          <a:p>
            <a:pPr algn="ctr"/>
            <a:r>
              <a:rPr lang="ru-RU" b="1" dirty="0" smtClean="0"/>
              <a:t>Вывод: Деревья впадают в спячку на холоде, в мороз, но если веточки занести  в тепло и поставить в воду, они просыпаются. </a:t>
            </a:r>
          </a:p>
          <a:p>
            <a:pPr algn="ctr"/>
            <a:r>
              <a:rPr lang="ru-RU" b="1" dirty="0" smtClean="0"/>
              <a:t>Ветки зимой ломать нельзя – они живые.</a:t>
            </a:r>
            <a:endParaRPr lang="ru-RU" b="1" dirty="0"/>
          </a:p>
        </p:txBody>
      </p:sp>
      <p:pic>
        <p:nvPicPr>
          <p:cNvPr id="1026" name="Picture 2" descr="E:\фотки 31.01\59aa35b1-ad8f-4a3a-b72d-1e1a0b53fb70.jf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3" y="4411660"/>
            <a:ext cx="1955464" cy="23642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https://ekogradmoscow.ru/images/Raznoye_4/2612/protect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688" t="29188" r="30624" b="27573"/>
          <a:stretch/>
        </p:blipFill>
        <p:spPr bwMode="auto">
          <a:xfrm>
            <a:off x="251520" y="188640"/>
            <a:ext cx="1225536" cy="1656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6997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655</Words>
  <Application>Microsoft Office PowerPoint</Application>
  <PresentationFormat>Экран (4:3)</PresentationFormat>
  <Paragraphs>82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Mariya</cp:lastModifiedBy>
  <cp:revision>46</cp:revision>
  <dcterms:created xsi:type="dcterms:W3CDTF">2023-01-24T04:00:22Z</dcterms:created>
  <dcterms:modified xsi:type="dcterms:W3CDTF">2023-02-08T16:20:54Z</dcterms:modified>
</cp:coreProperties>
</file>